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48" r:id="rId5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Harkins-Schwarz" initials="MHS" lastIdx="20" clrIdx="0">
    <p:extLst>
      <p:ext uri="{19B8F6BF-5375-455C-9EA6-DF929625EA0E}">
        <p15:presenceInfo xmlns:p15="http://schemas.microsoft.com/office/powerpoint/2012/main" userId="S::mharkinsschwarz@ccfa.org::08d4f121-91de-4512-ac8a-c7b0d762d358" providerId="AD"/>
      </p:ext>
    </p:extLst>
  </p:cmAuthor>
  <p:cmAuthor id="2" name="Orna Ehrlich" initials="OE" lastIdx="37" clrIdx="1">
    <p:extLst>
      <p:ext uri="{19B8F6BF-5375-455C-9EA6-DF929625EA0E}">
        <p15:presenceInfo xmlns:p15="http://schemas.microsoft.com/office/powerpoint/2012/main" userId="S::oehrlich@ccfa.org::f56a1b65-57cd-497f-b710-7fbe5e0ccbdf" providerId="AD"/>
      </p:ext>
    </p:extLst>
  </p:cmAuthor>
  <p:cmAuthor id="3" name="Laura Wingate" initials="LW" lastIdx="7" clrIdx="2">
    <p:extLst>
      <p:ext uri="{19B8F6BF-5375-455C-9EA6-DF929625EA0E}">
        <p15:presenceInfo xmlns:p15="http://schemas.microsoft.com/office/powerpoint/2012/main" userId="S::LWingate@ccfa.org::86fe00b3-e7d0-4a7e-b8a0-c306e79aa6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EDE3AD-E789-4C03-838A-DC9FF3D8ED2F}" v="11" dt="2022-03-09T21:20:39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5226" autoAdjust="0"/>
  </p:normalViewPr>
  <p:slideViewPr>
    <p:cSldViewPr snapToObjects="1" showGuides="1">
      <p:cViewPr varScale="1">
        <p:scale>
          <a:sx n="86" d="100"/>
          <a:sy n="86" d="100"/>
        </p:scale>
        <p:origin x="5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" userId="08d4f121-91de-4512-ac8a-c7b0d762d358" providerId="ADAL" clId="{D9EDE3AD-E789-4C03-838A-DC9FF3D8ED2F}"/>
    <pc:docChg chg="undo custSel delSld modSld">
      <pc:chgData name="Mary" userId="08d4f121-91de-4512-ac8a-c7b0d762d358" providerId="ADAL" clId="{D9EDE3AD-E789-4C03-838A-DC9FF3D8ED2F}" dt="2022-03-09T21:25:24.941" v="796" actId="14100"/>
      <pc:docMkLst>
        <pc:docMk/>
      </pc:docMkLst>
      <pc:sldChg chg="del">
        <pc:chgData name="Mary" userId="08d4f121-91de-4512-ac8a-c7b0d762d358" providerId="ADAL" clId="{D9EDE3AD-E789-4C03-838A-DC9FF3D8ED2F}" dt="2022-03-09T20:29:08.464" v="0" actId="47"/>
        <pc:sldMkLst>
          <pc:docMk/>
          <pc:sldMk cId="435905811" sldId="333"/>
        </pc:sldMkLst>
      </pc:sldChg>
      <pc:sldChg chg="addSp delSp modSp mod">
        <pc:chgData name="Mary" userId="08d4f121-91de-4512-ac8a-c7b0d762d358" providerId="ADAL" clId="{D9EDE3AD-E789-4C03-838A-DC9FF3D8ED2F}" dt="2022-03-09T21:25:24.941" v="796" actId="14100"/>
        <pc:sldMkLst>
          <pc:docMk/>
          <pc:sldMk cId="1877332724" sldId="348"/>
        </pc:sldMkLst>
        <pc:spChg chg="mod">
          <ac:chgData name="Mary" userId="08d4f121-91de-4512-ac8a-c7b0d762d358" providerId="ADAL" clId="{D9EDE3AD-E789-4C03-838A-DC9FF3D8ED2F}" dt="2022-03-09T20:59:44.003" v="420" actId="20577"/>
          <ac:spMkLst>
            <pc:docMk/>
            <pc:sldMk cId="1877332724" sldId="348"/>
            <ac:spMk id="4" creationId="{0E47A0A1-3C26-430D-B7F5-1F901E832438}"/>
          </ac:spMkLst>
        </pc:spChg>
        <pc:spChg chg="mod">
          <ac:chgData name="Mary" userId="08d4f121-91de-4512-ac8a-c7b0d762d358" providerId="ADAL" clId="{D9EDE3AD-E789-4C03-838A-DC9FF3D8ED2F}" dt="2022-03-09T20:41:46.947" v="152" actId="14100"/>
          <ac:spMkLst>
            <pc:docMk/>
            <pc:sldMk cId="1877332724" sldId="348"/>
            <ac:spMk id="5" creationId="{53022B66-F62D-4367-AF82-E1D8151053DA}"/>
          </ac:spMkLst>
        </pc:spChg>
        <pc:spChg chg="mod">
          <ac:chgData name="Mary" userId="08d4f121-91de-4512-ac8a-c7b0d762d358" providerId="ADAL" clId="{D9EDE3AD-E789-4C03-838A-DC9FF3D8ED2F}" dt="2022-03-09T21:08:16.395" v="478" actId="14100"/>
          <ac:spMkLst>
            <pc:docMk/>
            <pc:sldMk cId="1877332724" sldId="348"/>
            <ac:spMk id="7" creationId="{965DD79C-6D80-4D4A-B37E-57C6624A424D}"/>
          </ac:spMkLst>
        </pc:spChg>
        <pc:spChg chg="mod">
          <ac:chgData name="Mary" userId="08d4f121-91de-4512-ac8a-c7b0d762d358" providerId="ADAL" clId="{D9EDE3AD-E789-4C03-838A-DC9FF3D8ED2F}" dt="2022-03-09T21:25:24.941" v="796" actId="14100"/>
          <ac:spMkLst>
            <pc:docMk/>
            <pc:sldMk cId="1877332724" sldId="348"/>
            <ac:spMk id="9" creationId="{C691884E-905D-41F4-B598-260FC4851BDB}"/>
          </ac:spMkLst>
        </pc:spChg>
        <pc:spChg chg="mod">
          <ac:chgData name="Mary" userId="08d4f121-91de-4512-ac8a-c7b0d762d358" providerId="ADAL" clId="{D9EDE3AD-E789-4C03-838A-DC9FF3D8ED2F}" dt="2022-03-09T21:12:43.877" v="629" actId="14100"/>
          <ac:spMkLst>
            <pc:docMk/>
            <pc:sldMk cId="1877332724" sldId="348"/>
            <ac:spMk id="11" creationId="{80715FA8-B844-4A35-9762-3BA6A5B60C3F}"/>
          </ac:spMkLst>
        </pc:spChg>
        <pc:spChg chg="mod">
          <ac:chgData name="Mary" userId="08d4f121-91de-4512-ac8a-c7b0d762d358" providerId="ADAL" clId="{D9EDE3AD-E789-4C03-838A-DC9FF3D8ED2F}" dt="2022-03-09T20:29:22.805" v="3" actId="1076"/>
          <ac:spMkLst>
            <pc:docMk/>
            <pc:sldMk cId="1877332724" sldId="348"/>
            <ac:spMk id="12" creationId="{6804686D-BB8E-4F83-A8A5-1B918586EB4F}"/>
          </ac:spMkLst>
        </pc:spChg>
        <pc:spChg chg="mod">
          <ac:chgData name="Mary" userId="08d4f121-91de-4512-ac8a-c7b0d762d358" providerId="ADAL" clId="{D9EDE3AD-E789-4C03-838A-DC9FF3D8ED2F}" dt="2022-03-09T21:11:50.506" v="543" actId="1076"/>
          <ac:spMkLst>
            <pc:docMk/>
            <pc:sldMk cId="1877332724" sldId="348"/>
            <ac:spMk id="20" creationId="{EF153448-4B49-492F-A4A3-04283DB31F24}"/>
          </ac:spMkLst>
        </pc:spChg>
        <pc:spChg chg="mod">
          <ac:chgData name="Mary" userId="08d4f121-91de-4512-ac8a-c7b0d762d358" providerId="ADAL" clId="{D9EDE3AD-E789-4C03-838A-DC9FF3D8ED2F}" dt="2022-03-09T20:29:25.551" v="4" actId="1076"/>
          <ac:spMkLst>
            <pc:docMk/>
            <pc:sldMk cId="1877332724" sldId="348"/>
            <ac:spMk id="21" creationId="{69EDB9E7-F142-4E09-83C5-87848FE81ED5}"/>
          </ac:spMkLst>
        </pc:spChg>
        <pc:spChg chg="add mod">
          <ac:chgData name="Mary" userId="08d4f121-91de-4512-ac8a-c7b0d762d358" providerId="ADAL" clId="{D9EDE3AD-E789-4C03-838A-DC9FF3D8ED2F}" dt="2022-03-09T20:41:50.872" v="153" actId="1076"/>
          <ac:spMkLst>
            <pc:docMk/>
            <pc:sldMk cId="1877332724" sldId="348"/>
            <ac:spMk id="25" creationId="{E9616886-977C-4B09-8ACE-7D57490A1CAD}"/>
          </ac:spMkLst>
        </pc:spChg>
        <pc:spChg chg="add mod">
          <ac:chgData name="Mary" userId="08d4f121-91de-4512-ac8a-c7b0d762d358" providerId="ADAL" clId="{D9EDE3AD-E789-4C03-838A-DC9FF3D8ED2F}" dt="2022-03-09T21:14:23.564" v="704" actId="1076"/>
          <ac:spMkLst>
            <pc:docMk/>
            <pc:sldMk cId="1877332724" sldId="348"/>
            <ac:spMk id="26" creationId="{61478ED8-DD6F-468C-BAB5-962C4CCCD31B}"/>
          </ac:spMkLst>
        </pc:spChg>
        <pc:spChg chg="add mod">
          <ac:chgData name="Mary" userId="08d4f121-91de-4512-ac8a-c7b0d762d358" providerId="ADAL" clId="{D9EDE3AD-E789-4C03-838A-DC9FF3D8ED2F}" dt="2022-03-09T21:25:04.112" v="795" actId="6549"/>
          <ac:spMkLst>
            <pc:docMk/>
            <pc:sldMk cId="1877332724" sldId="348"/>
            <ac:spMk id="29" creationId="{668EFF45-87C5-403C-9BD0-68EEBA6963A2}"/>
          </ac:spMkLst>
        </pc:spChg>
        <pc:spChg chg="add mod">
          <ac:chgData name="Mary" userId="08d4f121-91de-4512-ac8a-c7b0d762d358" providerId="ADAL" clId="{D9EDE3AD-E789-4C03-838A-DC9FF3D8ED2F}" dt="2022-03-09T21:14:17.848" v="703" actId="1076"/>
          <ac:spMkLst>
            <pc:docMk/>
            <pc:sldMk cId="1877332724" sldId="348"/>
            <ac:spMk id="33" creationId="{6274A26F-4F40-4A55-BD50-9AABCEB06D4A}"/>
          </ac:spMkLst>
        </pc:spChg>
        <pc:spChg chg="add mod ord">
          <ac:chgData name="Mary" userId="08d4f121-91de-4512-ac8a-c7b0d762d358" providerId="ADAL" clId="{D9EDE3AD-E789-4C03-838A-DC9FF3D8ED2F}" dt="2022-03-09T21:24:13.490" v="748" actId="1076"/>
          <ac:spMkLst>
            <pc:docMk/>
            <pc:sldMk cId="1877332724" sldId="348"/>
            <ac:spMk id="46" creationId="{F8AC40B1-7258-4BFD-934D-B736FCBC6CB0}"/>
          </ac:spMkLst>
        </pc:spChg>
        <pc:spChg chg="add del mod">
          <ac:chgData name="Mary" userId="08d4f121-91de-4512-ac8a-c7b0d762d358" providerId="ADAL" clId="{D9EDE3AD-E789-4C03-838A-DC9FF3D8ED2F}" dt="2022-03-09T21:17:39.564" v="729" actId="33987"/>
          <ac:spMkLst>
            <pc:docMk/>
            <pc:sldMk cId="1877332724" sldId="348"/>
            <ac:spMk id="47" creationId="{1AEEE81D-0666-4CF1-9D28-470C1D84FE34}"/>
          </ac:spMkLst>
        </pc:spChg>
        <pc:spChg chg="add del mod">
          <ac:chgData name="Mary" userId="08d4f121-91de-4512-ac8a-c7b0d762d358" providerId="ADAL" clId="{D9EDE3AD-E789-4C03-838A-DC9FF3D8ED2F}" dt="2022-03-09T21:20:51.673" v="737" actId="478"/>
          <ac:spMkLst>
            <pc:docMk/>
            <pc:sldMk cId="1877332724" sldId="348"/>
            <ac:spMk id="48" creationId="{A255F453-048F-4023-91C7-BA377E205040}"/>
          </ac:spMkLst>
        </pc:spChg>
        <pc:cxnChg chg="mod">
          <ac:chgData name="Mary" userId="08d4f121-91de-4512-ac8a-c7b0d762d358" providerId="ADAL" clId="{D9EDE3AD-E789-4C03-838A-DC9FF3D8ED2F}" dt="2022-03-09T21:00:25.379" v="421" actId="1076"/>
          <ac:cxnSpMkLst>
            <pc:docMk/>
            <pc:sldMk cId="1877332724" sldId="348"/>
            <ac:cxnSpMk id="22" creationId="{AD22427E-4154-408A-A0D3-D7A8C466F288}"/>
          </ac:cxnSpMkLst>
        </pc:cxnChg>
        <pc:cxnChg chg="add mod">
          <ac:chgData name="Mary" userId="08d4f121-91de-4512-ac8a-c7b0d762d358" providerId="ADAL" clId="{D9EDE3AD-E789-4C03-838A-DC9FF3D8ED2F}" dt="2022-03-09T21:11:17.222" v="535" actId="1076"/>
          <ac:cxnSpMkLst>
            <pc:docMk/>
            <pc:sldMk cId="1877332724" sldId="348"/>
            <ac:cxnSpMk id="28" creationId="{04AC38CF-E2B2-45C5-8B17-5048A083FE2C}"/>
          </ac:cxnSpMkLst>
        </pc:cxnChg>
        <pc:cxnChg chg="mod">
          <ac:chgData name="Mary" userId="08d4f121-91de-4512-ac8a-c7b0d762d358" providerId="ADAL" clId="{D9EDE3AD-E789-4C03-838A-DC9FF3D8ED2F}" dt="2022-03-09T21:01:00.163" v="422" actId="1076"/>
          <ac:cxnSpMkLst>
            <pc:docMk/>
            <pc:sldMk cId="1877332724" sldId="348"/>
            <ac:cxnSpMk id="36" creationId="{13B37B42-DD7D-4307-A231-F78F4ADE7419}"/>
          </ac:cxnSpMkLst>
        </pc:cxnChg>
        <pc:cxnChg chg="mod">
          <ac:chgData name="Mary" userId="08d4f121-91de-4512-ac8a-c7b0d762d358" providerId="ADAL" clId="{D9EDE3AD-E789-4C03-838A-DC9FF3D8ED2F}" dt="2022-03-09T21:14:01.432" v="700" actId="14100"/>
          <ac:cxnSpMkLst>
            <pc:docMk/>
            <pc:sldMk cId="1877332724" sldId="348"/>
            <ac:cxnSpMk id="37" creationId="{3BAD0B13-BFA8-416D-A711-1ED1FFAF46C3}"/>
          </ac:cxnSpMkLst>
        </pc:cxnChg>
        <pc:cxnChg chg="add mod">
          <ac:chgData name="Mary" userId="08d4f121-91de-4512-ac8a-c7b0d762d358" providerId="ADAL" clId="{D9EDE3AD-E789-4C03-838A-DC9FF3D8ED2F}" dt="2022-03-09T21:14:39.160" v="707" actId="1076"/>
          <ac:cxnSpMkLst>
            <pc:docMk/>
            <pc:sldMk cId="1877332724" sldId="348"/>
            <ac:cxnSpMk id="39" creationId="{6705A44E-16E9-4992-83FC-EC12FBDC3732}"/>
          </ac:cxnSpMkLst>
        </pc:cxnChg>
        <pc:cxnChg chg="add mod">
          <ac:chgData name="Mary" userId="08d4f121-91de-4512-ac8a-c7b0d762d358" providerId="ADAL" clId="{D9EDE3AD-E789-4C03-838A-DC9FF3D8ED2F}" dt="2022-03-09T21:14:57.496" v="713" actId="14100"/>
          <ac:cxnSpMkLst>
            <pc:docMk/>
            <pc:sldMk cId="1877332724" sldId="348"/>
            <ac:cxnSpMk id="40" creationId="{361E9126-8452-4E5F-9A26-EED10E3988B6}"/>
          </ac:cxnSpMkLst>
        </pc:cxnChg>
        <pc:cxnChg chg="mod">
          <ac:chgData name="Mary" userId="08d4f121-91de-4512-ac8a-c7b0d762d358" providerId="ADAL" clId="{D9EDE3AD-E789-4C03-838A-DC9FF3D8ED2F}" dt="2022-03-09T21:25:24.941" v="796" actId="14100"/>
          <ac:cxnSpMkLst>
            <pc:docMk/>
            <pc:sldMk cId="1877332724" sldId="348"/>
            <ac:cxnSpMk id="41" creationId="{A9B8069B-43A0-4A4B-B071-33BC1B7FA90C}"/>
          </ac:cxnSpMkLst>
        </pc:cxnChg>
        <pc:cxnChg chg="add">
          <ac:chgData name="Mary" userId="08d4f121-91de-4512-ac8a-c7b0d762d358" providerId="ADAL" clId="{D9EDE3AD-E789-4C03-838A-DC9FF3D8ED2F}" dt="2022-03-09T21:15:05.143" v="714" actId="11529"/>
          <ac:cxnSpMkLst>
            <pc:docMk/>
            <pc:sldMk cId="1877332724" sldId="348"/>
            <ac:cxnSpMk id="42" creationId="{BBD19DC3-0604-4C71-9215-B38747A42E4F}"/>
          </ac:cxnSpMkLst>
        </pc:cxnChg>
        <pc:cxnChg chg="mod">
          <ac:chgData name="Mary" userId="08d4f121-91de-4512-ac8a-c7b0d762d358" providerId="ADAL" clId="{D9EDE3AD-E789-4C03-838A-DC9FF3D8ED2F}" dt="2022-03-09T21:12:11.994" v="547" actId="14100"/>
          <ac:cxnSpMkLst>
            <pc:docMk/>
            <pc:sldMk cId="1877332724" sldId="348"/>
            <ac:cxnSpMk id="43" creationId="{E3BDF9A1-2D7A-458D-996C-921AF8834BD3}"/>
          </ac:cxnSpMkLst>
        </pc:cxnChg>
        <pc:cxnChg chg="mod">
          <ac:chgData name="Mary" userId="08d4f121-91de-4512-ac8a-c7b0d762d358" providerId="ADAL" clId="{D9EDE3AD-E789-4C03-838A-DC9FF3D8ED2F}" dt="2022-03-09T21:13:52.470" v="698" actId="14100"/>
          <ac:cxnSpMkLst>
            <pc:docMk/>
            <pc:sldMk cId="1877332724" sldId="348"/>
            <ac:cxnSpMk id="44" creationId="{AE611916-BF43-4730-8953-81FE60C10F81}"/>
          </ac:cxnSpMkLst>
        </pc:cxnChg>
        <pc:cxnChg chg="mod">
          <ac:chgData name="Mary" userId="08d4f121-91de-4512-ac8a-c7b0d762d358" providerId="ADAL" clId="{D9EDE3AD-E789-4C03-838A-DC9FF3D8ED2F}" dt="2022-03-09T21:14:11.322" v="702" actId="14100"/>
          <ac:cxnSpMkLst>
            <pc:docMk/>
            <pc:sldMk cId="1877332724" sldId="348"/>
            <ac:cxnSpMk id="45" creationId="{98D3409B-619F-4029-9D58-7C10F6B09BF8}"/>
          </ac:cxnSpMkLst>
        </pc:cxnChg>
        <pc:cxnChg chg="mod">
          <ac:chgData name="Mary" userId="08d4f121-91de-4512-ac8a-c7b0d762d358" providerId="ADAL" clId="{D9EDE3AD-E789-4C03-838A-DC9FF3D8ED2F}" dt="2022-03-09T21:01:06.006" v="423" actId="1076"/>
          <ac:cxnSpMkLst>
            <pc:docMk/>
            <pc:sldMk cId="1877332724" sldId="348"/>
            <ac:cxnSpMk id="53" creationId="{C0F65BE3-E481-4618-BD12-480205385925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696172D-E38C-F245-AA8C-FBB2DC5CC759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9CA1C67-FBF8-DD48-A4C3-80F0327BD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692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46E3BBD-EB4E-EC47-9758-5460AD0AAA45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3A2C62E-880E-DA41-BF14-A3BDA117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106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CF_PPT_FBG_4x3_A_RGB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00" cap="all" baseline="0">
                <a:solidFill>
                  <a:srgbClr val="001A7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171631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43029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9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72017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1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80972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87460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1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67177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1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72734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808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41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57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8589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2319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9616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3992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28600" y="1524000"/>
            <a:ext cx="8686800" cy="685800"/>
          </a:xfrm>
        </p:spPr>
        <p:txBody>
          <a:bodyPr anchor="ctr">
            <a:normAutofit/>
          </a:bodyPr>
          <a:lstStyle>
            <a:lvl1pPr>
              <a:defRPr sz="2000" b="1" i="0" cap="all">
                <a:solidFill>
                  <a:srgbClr val="00B3F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0373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12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2687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174875"/>
            <a:ext cx="4268788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2703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70375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33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25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46129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46129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9CDBE60-E2A1-8D46-8C10-49017D9C8C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CF_PPT_FBG_4x3_B_RGB_Bar_Only.jpg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609"/>
            <a:ext cx="8839200" cy="307848"/>
          </a:xfrm>
          <a:prstGeom prst="rect">
            <a:avLst/>
          </a:prstGeom>
        </p:spPr>
      </p:pic>
      <p:pic>
        <p:nvPicPr>
          <p:cNvPr id="10" name="Picture 9" descr="CCF_Logo_H_Pos_RGB.png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20" y="6195579"/>
            <a:ext cx="1786126" cy="5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3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50" r:id="rId14"/>
    <p:sldLayoutId id="2147483660" r:id="rId15"/>
    <p:sldLayoutId id="2147483652" r:id="rId16"/>
    <p:sldLayoutId id="2147483653" r:id="rId17"/>
    <p:sldLayoutId id="2147483654" r:id="rId18"/>
    <p:sldLayoutId id="2147483655" r:id="rId19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25425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234950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1225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1</a:t>
            </a:fld>
            <a:endParaRPr lang="en-US"/>
          </a:p>
        </p:txBody>
      </p:sp>
      <p:sp>
        <p:nvSpPr>
          <p:cNvPr id="4" name="Text Box 207">
            <a:extLst>
              <a:ext uri="{FF2B5EF4-FFF2-40B4-BE49-F238E27FC236}">
                <a16:creationId xmlns:a16="http://schemas.microsoft.com/office/drawing/2014/main" id="{0E47A0A1-3C26-430D-B7F5-1F901E832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651" y="1375595"/>
            <a:ext cx="2175749" cy="20375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 support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to support the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Qorus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collaborative improvement network infrastructure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 staff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Qorus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participants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Physician volunteer leaders/committee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hysicians/providers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Staff working with providers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Patients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3022B66-F62D-4367-AF82-E1D815105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785" y="1355827"/>
            <a:ext cx="2979215" cy="9185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R="0"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Providers: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 patient pre-visit survey health assessments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shared-decision making/use of IBD dashboard to facilitate co-production of care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965DD79C-6D80-4D4A-B37E-57C6624A4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385" y="1343651"/>
            <a:ext cx="2699081" cy="21640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of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Qorus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sites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of Qorus sites engaged in initiatives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of unique pts with data from pre-visit health assessments, in particular data on PRO2/3 and provider estimate of steroid free mucosal healing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of QI projects developed and implemented to further drive improvement science, in particular Treat-to-target, health confidence, urgent care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691884E-905D-41F4-B598-260FC4851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82" y="3924128"/>
            <a:ext cx="2716187" cy="33850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clinical practice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80715FA8-B844-4A35-9762-3BA6A5B60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762" y="3926270"/>
            <a:ext cx="3662704" cy="9013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Decrease in % of ED and hospitalizations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% of patients with no/minimal symptoms (per PRO2/3)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% of patients in steroid free mucosal healing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health confidence rates in patients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6804686D-BB8E-4F83-A8A5-1B918586E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01" y="6108583"/>
            <a:ext cx="3775639" cy="2508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Increase in remission rates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FA3FE34-18A1-42B2-A363-7AEBA4CA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51" y="527448"/>
            <a:ext cx="8686800" cy="453074"/>
          </a:xfrm>
        </p:spPr>
        <p:txBody>
          <a:bodyPr>
            <a:normAutofit/>
          </a:bodyPr>
          <a:lstStyle/>
          <a:p>
            <a:r>
              <a:rPr lang="en-US" dirty="0" err="1"/>
              <a:t>Qorus</a:t>
            </a:r>
            <a:r>
              <a:rPr lang="en-US" dirty="0"/>
              <a:t> Continuous Improvement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42E89E-F740-42B1-95A8-712590446A6D}"/>
              </a:ext>
            </a:extLst>
          </p:cNvPr>
          <p:cNvSpPr txBox="1"/>
          <p:nvPr/>
        </p:nvSpPr>
        <p:spPr>
          <a:xfrm>
            <a:off x="248410" y="103380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5CB13E-C349-4C36-BAFF-E07F4B310066}"/>
              </a:ext>
            </a:extLst>
          </p:cNvPr>
          <p:cNvSpPr txBox="1"/>
          <p:nvPr/>
        </p:nvSpPr>
        <p:spPr>
          <a:xfrm>
            <a:off x="2754679" y="1016836"/>
            <a:ext cx="120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Activities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DC94E5-896A-4D8A-8B69-1AF70A4B03FB}"/>
              </a:ext>
            </a:extLst>
          </p:cNvPr>
          <p:cNvSpPr txBox="1"/>
          <p:nvPr/>
        </p:nvSpPr>
        <p:spPr>
          <a:xfrm>
            <a:off x="6464592" y="102022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1A5FDA-DDEC-470F-BEA0-A9198D4B25FE}"/>
              </a:ext>
            </a:extLst>
          </p:cNvPr>
          <p:cNvSpPr txBox="1"/>
          <p:nvPr/>
        </p:nvSpPr>
        <p:spPr>
          <a:xfrm>
            <a:off x="339912" y="3583523"/>
            <a:ext cx="275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Short-term outcomes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153448-4B49-492F-A4A3-04283DB31F24}"/>
              </a:ext>
            </a:extLst>
          </p:cNvPr>
          <p:cNvSpPr txBox="1"/>
          <p:nvPr/>
        </p:nvSpPr>
        <p:spPr>
          <a:xfrm>
            <a:off x="4975386" y="3564345"/>
            <a:ext cx="383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Intermediate outcomes (3-6 years)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EDB9E7-F142-4E09-83C5-87848FE81ED5}"/>
              </a:ext>
            </a:extLst>
          </p:cNvPr>
          <p:cNvSpPr txBox="1"/>
          <p:nvPr/>
        </p:nvSpPr>
        <p:spPr>
          <a:xfrm>
            <a:off x="282843" y="575925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Long-term outcomes (6+ years)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22427E-4154-408A-A0D3-D7A8C466F288}"/>
              </a:ext>
            </a:extLst>
          </p:cNvPr>
          <p:cNvCxnSpPr>
            <a:cxnSpLocks/>
          </p:cNvCxnSpPr>
          <p:nvPr/>
        </p:nvCxnSpPr>
        <p:spPr>
          <a:xfrm>
            <a:off x="2438400" y="2311366"/>
            <a:ext cx="2492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61EE71C-8B23-470C-8508-6D28E46B40BD}"/>
              </a:ext>
            </a:extLst>
          </p:cNvPr>
          <p:cNvCxnSpPr>
            <a:cxnSpLocks/>
          </p:cNvCxnSpPr>
          <p:nvPr/>
        </p:nvCxnSpPr>
        <p:spPr>
          <a:xfrm>
            <a:off x="5715000" y="1659612"/>
            <a:ext cx="26273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B37B42-DD7D-4307-A231-F78F4ADE7419}"/>
              </a:ext>
            </a:extLst>
          </p:cNvPr>
          <p:cNvCxnSpPr>
            <a:cxnSpLocks/>
          </p:cNvCxnSpPr>
          <p:nvPr/>
        </p:nvCxnSpPr>
        <p:spPr>
          <a:xfrm flipH="1" flipV="1">
            <a:off x="274610" y="3545597"/>
            <a:ext cx="8669930" cy="107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9B8069B-43A0-4A4B-B071-33BC1B7FA90C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44261" y="3778060"/>
            <a:ext cx="453490" cy="17715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3BDF9A1-2D7A-458D-996C-921AF8834BD3}"/>
              </a:ext>
            </a:extLst>
          </p:cNvPr>
          <p:cNvCxnSpPr>
            <a:cxnSpLocks/>
          </p:cNvCxnSpPr>
          <p:nvPr/>
        </p:nvCxnSpPr>
        <p:spPr>
          <a:xfrm>
            <a:off x="3200401" y="4093382"/>
            <a:ext cx="177498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E611916-BF43-4730-8953-81FE60C10F81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99452" y="4664757"/>
            <a:ext cx="1330843" cy="238586"/>
          </a:xfrm>
          <a:prstGeom prst="bentConnector3">
            <a:avLst>
              <a:gd name="adj1" fmla="val 63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8D3409B-619F-4029-9D58-7C10F6B09BF8}"/>
              </a:ext>
            </a:extLst>
          </p:cNvPr>
          <p:cNvCxnSpPr>
            <a:cxnSpLocks/>
          </p:cNvCxnSpPr>
          <p:nvPr/>
        </p:nvCxnSpPr>
        <p:spPr>
          <a:xfrm flipH="1">
            <a:off x="153194" y="5638800"/>
            <a:ext cx="89146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0F65BE3-E481-4618-BD12-480205385925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32584" y="2515831"/>
            <a:ext cx="1617741" cy="207985"/>
          </a:xfrm>
          <a:prstGeom prst="bentConnector3">
            <a:avLst>
              <a:gd name="adj1" fmla="val -696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3BAD0B13-BFA8-416D-A711-1ED1FFAF46C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833" y="5926251"/>
            <a:ext cx="455768" cy="159767"/>
          </a:xfrm>
          <a:prstGeom prst="bentConnector3">
            <a:avLst>
              <a:gd name="adj1" fmla="val 98696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Box 2">
            <a:extLst>
              <a:ext uri="{FF2B5EF4-FFF2-40B4-BE49-F238E27FC236}">
                <a16:creationId xmlns:a16="http://schemas.microsoft.com/office/drawing/2014/main" id="{E9616886-977C-4B09-8ACE-7D57490A1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300" y="2330165"/>
            <a:ext cx="2979215" cy="108302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R="0">
              <a:spcBef>
                <a:spcPts val="0"/>
              </a:spcBef>
            </a:pP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Qorus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sites: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use of structured,  QI techniques to drive improvement efforts (e.g., Treat to Target, urgent care)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Coaching and proactive outreach (from Foundation team) to site team members  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61478ED8-DD6F-468C-BAB5-962C4CCCD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00" y="4571041"/>
            <a:ext cx="2728369" cy="7952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Publications &amp; presentations of improvement initiatives undertaken in Qorus (focus on remission, urgent care, health confidence)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04AC38CF-E2B2-45C5-8B17-5048A083FE2C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665" y="4445939"/>
            <a:ext cx="453490" cy="17715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Box 8">
            <a:extLst>
              <a:ext uri="{FF2B5EF4-FFF2-40B4-BE49-F238E27FC236}">
                <a16:creationId xmlns:a16="http://schemas.microsoft.com/office/drawing/2014/main" id="{668EFF45-87C5-403C-9BD0-68EEBA696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661" y="4630397"/>
            <a:ext cx="1321523" cy="7209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Qorus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sites intending to implement QI initiatives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AC40B1-7258-4BFD-934D-B736FCBC6CB0}"/>
              </a:ext>
            </a:extLst>
          </p:cNvPr>
          <p:cNvSpPr txBox="1"/>
          <p:nvPr/>
        </p:nvSpPr>
        <p:spPr>
          <a:xfrm rot="18880302">
            <a:off x="2201785" y="2824882"/>
            <a:ext cx="49009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chemeClr val="bg1">
                    <a:lumMod val="85000"/>
                  </a:schemeClr>
                </a:solidFill>
              </a:rPr>
              <a:t>DRAFT</a:t>
            </a:r>
          </a:p>
        </p:txBody>
      </p:sp>
      <p:sp>
        <p:nvSpPr>
          <p:cNvPr id="33" name="Text Box 8">
            <a:extLst>
              <a:ext uri="{FF2B5EF4-FFF2-40B4-BE49-F238E27FC236}">
                <a16:creationId xmlns:a16="http://schemas.microsoft.com/office/drawing/2014/main" id="{6274A26F-4F40-4A55-BD50-9AABCEB06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282" y="5106847"/>
            <a:ext cx="3662704" cy="25943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sites that implement successful QI initiatives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705A44E-16E9-4992-83FC-EC12FBDC3732}"/>
              </a:ext>
            </a:extLst>
          </p:cNvPr>
          <p:cNvCxnSpPr>
            <a:cxnSpLocks/>
          </p:cNvCxnSpPr>
          <p:nvPr/>
        </p:nvCxnSpPr>
        <p:spPr>
          <a:xfrm>
            <a:off x="3075769" y="4968659"/>
            <a:ext cx="2492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61E9126-8452-4E5F-9A26-EED10E3988B6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4664184" y="5208572"/>
            <a:ext cx="383098" cy="279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BD19DC3-0604-4C71-9215-B38747A42E4F}"/>
              </a:ext>
            </a:extLst>
          </p:cNvPr>
          <p:cNvCxnSpPr/>
          <p:nvPr/>
        </p:nvCxnSpPr>
        <p:spPr>
          <a:xfrm flipV="1">
            <a:off x="6750371" y="4806334"/>
            <a:ext cx="0" cy="2817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332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ysClr val="windowText" lastClr="000000"/>
      </a:dk1>
      <a:lt1>
        <a:sysClr val="window" lastClr="FFFFFF"/>
      </a:lt1>
      <a:dk2>
        <a:srgbClr val="333333"/>
      </a:dk2>
      <a:lt2>
        <a:srgbClr val="EEECE1"/>
      </a:lt2>
      <a:accent1>
        <a:srgbClr val="001A70"/>
      </a:accent1>
      <a:accent2>
        <a:srgbClr val="00B3F0"/>
      </a:accent2>
      <a:accent3>
        <a:srgbClr val="FFC600"/>
      </a:accent3>
      <a:accent4>
        <a:srgbClr val="E57200"/>
      </a:accent4>
      <a:accent5>
        <a:srgbClr val="A05EB5"/>
      </a:accent5>
      <a:accent6>
        <a:srgbClr val="78BE20"/>
      </a:accent6>
      <a:hlink>
        <a:srgbClr val="009CA6"/>
      </a:hlink>
      <a:folHlink>
        <a:srgbClr val="009CA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c57fea2e-d146-428a-a2a2-061547110c3f">
      <UserInfo>
        <DisplayName>Orna Ehrlich</DisplayName>
        <AccountId>777</AccountId>
        <AccountType/>
      </UserInfo>
      <UserInfo>
        <DisplayName>Laura Wingate</DisplayName>
        <AccountId>166</AccountId>
        <AccountType/>
      </UserInfo>
      <UserInfo>
        <DisplayName>Alandra Weaver</DisplayName>
        <AccountId>99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44191AE428AF428CA72321649248D0" ma:contentTypeVersion="15" ma:contentTypeDescription="Create a new document." ma:contentTypeScope="" ma:versionID="a923d3bfe2e6a47dc6d68730a8544af5">
  <xsd:schema xmlns:xsd="http://www.w3.org/2001/XMLSchema" xmlns:xs="http://www.w3.org/2001/XMLSchema" xmlns:p="http://schemas.microsoft.com/office/2006/metadata/properties" xmlns:ns1="http://schemas.microsoft.com/sharepoint/v3" xmlns:ns2="3037250e-34a5-46ee-a790-672410f3322e" xmlns:ns3="c57fea2e-d146-428a-a2a2-061547110c3f" targetNamespace="http://schemas.microsoft.com/office/2006/metadata/properties" ma:root="true" ma:fieldsID="138e0b7d50b53b5a290b7517a7f8e7c5" ns1:_="" ns2:_="" ns3:_="">
    <xsd:import namespace="http://schemas.microsoft.com/sharepoint/v3"/>
    <xsd:import namespace="3037250e-34a5-46ee-a790-672410f3322e"/>
    <xsd:import namespace="c57fea2e-d146-428a-a2a2-061547110c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7250e-34a5-46ee-a790-672410f332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fea2e-d146-428a-a2a2-061547110c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096138-5943-48D4-8915-C8A1F3290D55}">
  <ds:schemaRefs>
    <ds:schemaRef ds:uri="http://purl.org/dc/elements/1.1/"/>
    <ds:schemaRef ds:uri="http://schemas.microsoft.com/office/2006/documentManagement/types"/>
    <ds:schemaRef ds:uri="3037250e-34a5-46ee-a790-672410f3322e"/>
    <ds:schemaRef ds:uri="http://schemas.openxmlformats.org/package/2006/metadata/core-properties"/>
    <ds:schemaRef ds:uri="http://purl.org/dc/dcmitype/"/>
    <ds:schemaRef ds:uri="c57fea2e-d146-428a-a2a2-061547110c3f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D2EEBC2-375B-4D7C-B6E8-91CCD43B1A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037250e-34a5-46ee-a790-672410f3322e"/>
    <ds:schemaRef ds:uri="c57fea2e-d146-428a-a2a2-061547110c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DA7846-12F3-4F09-909C-E2CB92C86D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254</Words>
  <Application>Microsoft Office PowerPoint</Application>
  <PresentationFormat>On-screen Show (4:3)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Qorus Continuous Improvement 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Jinsoo Kim</dc:creator>
  <cp:lastModifiedBy>Mary</cp:lastModifiedBy>
  <cp:revision>36</cp:revision>
  <cp:lastPrinted>2021-11-23T17:46:20Z</cp:lastPrinted>
  <dcterms:created xsi:type="dcterms:W3CDTF">2017-02-07T19:59:04Z</dcterms:created>
  <dcterms:modified xsi:type="dcterms:W3CDTF">2022-03-09T21:25:29Z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0x0101009F44191AE428AF428CA72321649248D0</vt:lpwstr>
  </property>
</Properties>
</file>